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9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1F9D5B1-BC90-AD14-FF70-1065252927C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98800" y="1449980"/>
            <a:ext cx="9799200" cy="242635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br>
              <a:rPr lang="en-US" altLang="zh-CN" dirty="0"/>
            </a:br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67F771-8678-E209-8594-806F378E8CA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8800" y="4014455"/>
            <a:ext cx="9799200" cy="139356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endParaRPr lang="en-US" altLang="zh-CN" dirty="0"/>
          </a:p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>
            <a:extLst>
              <a:ext uri="{FF2B5EF4-FFF2-40B4-BE49-F238E27FC236}">
                <a16:creationId xmlns:a16="http://schemas.microsoft.com/office/drawing/2014/main" id="{A1FFC7F7-609A-CAA4-1782-2B92D7F35C1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1997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A157AB5-FFA9-0CA8-1307-0ED8887A91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50197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77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F66F6A-96AE-C91D-A4A1-087A4CC280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7A16462-6608-F5D0-59B3-A1AA1B92E32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C40A7D-8542-97F8-5FE8-232D85A460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439A74A2-CD64-24E7-941D-87C43011D48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FB213C-8FEA-9BBB-8F8A-C27EF79CB3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D9FF500-2568-45EC-6C41-EB332EC70C9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98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493311-B2B6-3021-FA8C-E082BDC6B4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239" cy="884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  <p:sldLayoutId id="214748367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BEAD20-77ED-092D-BD7E-AF70E7B4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00" y="1608881"/>
            <a:ext cx="9799200" cy="2570400"/>
          </a:xfrm>
        </p:spPr>
        <p:txBody>
          <a:bodyPr/>
          <a:lstStyle/>
          <a:p>
            <a:endParaRPr lang="en-C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D01146A-3B48-2FFF-95EA-D6FC852B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00" y="4254881"/>
            <a:ext cx="9799200" cy="1472400"/>
          </a:xfrm>
        </p:spPr>
        <p:txBody>
          <a:bodyPr/>
          <a:lstStyle/>
          <a:p>
            <a:endParaRPr lang="en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697CCE30-12A2-9A91-FB0C-1A7112D9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F9AA710-171F-9175-4504-71C26779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93CF-356B-80CF-EF29-4C35DA65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617D6206-2026-DB14-88C1-A178C9AD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C7741D36-BFB9-1F3F-8DD7-1D306BF5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7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D962-359E-5E2F-BB5F-2622B270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8C9836DC-3542-ADF5-62F2-99C5FE5E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E4345B9C-16F5-E76F-1115-75A879AF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35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I0NDk4NzJjMjU3M2QzOTBjMTE0MDA3YzEyN2RkM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35</cp:revision>
  <dcterms:created xsi:type="dcterms:W3CDTF">2023-09-04T00:07:00Z</dcterms:created>
  <dcterms:modified xsi:type="dcterms:W3CDTF">2025-07-23T08:02:13Z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8611BF6F561B449882FA16E479C44E23_13</vt:lpwstr>
  </property>
  <property fmtid="{D5CDD505-2E9C-101B-9397-08002B2CF9AE}" pid="3" name="KSOProductBuildVer">
    <vt:lpwstr>2052-12.1.0.17857</vt:lpwstr>
  </property>
</Properties>
</file>